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D2A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D2A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D2A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638" y="742736"/>
            <a:ext cx="80391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1D2A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7422" y="1732891"/>
            <a:ext cx="9417154" cy="198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3" Type="http://schemas.openxmlformats.org/officeDocument/2006/relationships/image" Target="../media/image5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jpg"/><Relationship Id="rId6" Type="http://schemas.openxmlformats.org/officeDocument/2006/relationships/image" Target="../media/image6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Relationship Id="rId3" Type="http://schemas.openxmlformats.org/officeDocument/2006/relationships/image" Target="../media/image6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Relationship Id="rId3" Type="http://schemas.openxmlformats.org/officeDocument/2006/relationships/image" Target="../media/image6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jpg"/><Relationship Id="rId5" Type="http://schemas.openxmlformats.org/officeDocument/2006/relationships/image" Target="../media/image7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Relationship Id="rId3" Type="http://schemas.openxmlformats.org/officeDocument/2006/relationships/image" Target="../media/image7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png"/><Relationship Id="rId3" Type="http://schemas.openxmlformats.org/officeDocument/2006/relationships/image" Target="../media/image7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png"/><Relationship Id="rId3" Type="http://schemas.openxmlformats.org/officeDocument/2006/relationships/image" Target="../media/image7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Relationship Id="rId3" Type="http://schemas.openxmlformats.org/officeDocument/2006/relationships/image" Target="../media/image7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http://www.verafreitas.com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png"/><Relationship Id="rId3" Type="http://schemas.openxmlformats.org/officeDocument/2006/relationships/image" Target="../media/image8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png"/><Relationship Id="rId3" Type="http://schemas.openxmlformats.org/officeDocument/2006/relationships/image" Target="../media/image83.jpg"/><Relationship Id="rId4" Type="http://schemas.openxmlformats.org/officeDocument/2006/relationships/image" Target="../media/image8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.png"/><Relationship Id="rId3" Type="http://schemas.openxmlformats.org/officeDocument/2006/relationships/image" Target="../media/image86.jpg"/><Relationship Id="rId4" Type="http://schemas.openxmlformats.org/officeDocument/2006/relationships/image" Target="../media/image8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jp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png"/><Relationship Id="rId3" Type="http://schemas.openxmlformats.org/officeDocument/2006/relationships/image" Target="../media/image60.png"/><Relationship Id="rId4" Type="http://schemas.openxmlformats.org/officeDocument/2006/relationships/image" Target="../media/image95.png"/><Relationship Id="rId5" Type="http://schemas.openxmlformats.org/officeDocument/2006/relationships/image" Target="../media/image9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7.png"/><Relationship Id="rId3" Type="http://schemas.openxmlformats.org/officeDocument/2006/relationships/image" Target="../media/image9.png"/><Relationship Id="rId4" Type="http://schemas.openxmlformats.org/officeDocument/2006/relationships/image" Target="../media/image9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Relationship Id="rId14" Type="http://schemas.openxmlformats.org/officeDocument/2006/relationships/image" Target="../media/image111.png"/><Relationship Id="rId15" Type="http://schemas.openxmlformats.org/officeDocument/2006/relationships/image" Target="../media/image112.png"/><Relationship Id="rId16" Type="http://schemas.openxmlformats.org/officeDocument/2006/relationships/image" Target="../media/image113.png"/><Relationship Id="rId17" Type="http://schemas.openxmlformats.org/officeDocument/2006/relationships/image" Target="../media/image114.png"/><Relationship Id="rId18" Type="http://schemas.openxmlformats.org/officeDocument/2006/relationships/image" Target="../media/image115.png"/><Relationship Id="rId19" Type="http://schemas.openxmlformats.org/officeDocument/2006/relationships/image" Target="../media/image116.png"/><Relationship Id="rId20" Type="http://schemas.openxmlformats.org/officeDocument/2006/relationships/image" Target="../media/image117.png"/><Relationship Id="rId21" Type="http://schemas.openxmlformats.org/officeDocument/2006/relationships/image" Target="../media/image118.png"/><Relationship Id="rId22" Type="http://schemas.openxmlformats.org/officeDocument/2006/relationships/image" Target="../media/image119.png"/><Relationship Id="rId23" Type="http://schemas.openxmlformats.org/officeDocument/2006/relationships/image" Target="../media/image120.png"/><Relationship Id="rId24" Type="http://schemas.openxmlformats.org/officeDocument/2006/relationships/image" Target="../media/image121.png"/><Relationship Id="rId25" Type="http://schemas.openxmlformats.org/officeDocument/2006/relationships/image" Target="../media/image122.jpg"/><Relationship Id="rId26" Type="http://schemas.openxmlformats.org/officeDocument/2006/relationships/image" Target="../media/image123.png"/><Relationship Id="rId27" Type="http://schemas.openxmlformats.org/officeDocument/2006/relationships/image" Target="../media/image9.png"/><Relationship Id="rId28" Type="http://schemas.openxmlformats.org/officeDocument/2006/relationships/image" Target="../media/image12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jp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ictionary.cambridge.org/pt/help/codes.html" TargetMode="External"/><Relationship Id="rId3" Type="http://schemas.openxmlformats.org/officeDocument/2006/relationships/hyperlink" Target="https://dictionary.cambridge.org/pt/dicionario/ingles/object" TargetMode="External"/><Relationship Id="rId4" Type="http://schemas.openxmlformats.org/officeDocument/2006/relationships/hyperlink" Target="https://dictionary.cambridge.org/pt/dicionario/ingles/image" TargetMode="External"/><Relationship Id="rId5" Type="http://schemas.openxmlformats.org/officeDocument/2006/relationships/hyperlink" Target="https://dictionary.cambridge.org/pt/dicionario/ingles/music" TargetMode="External"/><Relationship Id="rId6" Type="http://schemas.openxmlformats.org/officeDocument/2006/relationships/hyperlink" Target="https://dictionary.cambridge.org/pt/dicionario/ingles/beautiful" TargetMode="External"/><Relationship Id="rId7" Type="http://schemas.openxmlformats.org/officeDocument/2006/relationships/hyperlink" Target="https://dictionary.cambridge.org/pt/dicionario/ingles/express" TargetMode="External"/><Relationship Id="rId8" Type="http://schemas.openxmlformats.org/officeDocument/2006/relationships/hyperlink" Target="https://dictionary.cambridge.org/pt/dicionario/ingles/feeling" TargetMode="External"/><Relationship Id="rId9" Type="http://schemas.openxmlformats.org/officeDocument/2006/relationships/hyperlink" Target="https://dictionary.cambridge.org/pt/dicionario/ingles/television" TargetMode="External"/><Relationship Id="rId10" Type="http://schemas.openxmlformats.org/officeDocument/2006/relationships/hyperlink" Target="https://dictionary.cambridge.org/pt/dicionario/ingles/pop" TargetMode="External"/><Relationship Id="rId11" Type="http://schemas.openxmlformats.org/officeDocument/2006/relationships/hyperlink" Target="https://dictionary.cambridge.org/pt/dicionario/ingles/considered" TargetMode="External"/><Relationship Id="rId12" Type="http://schemas.openxmlformats.org/officeDocument/2006/relationships/hyperlink" Target="https://dictionary.cambridge.org/pt/dicionario/ingles/enjoy" TargetMode="External"/><Relationship Id="rId13" Type="http://schemas.openxmlformats.org/officeDocument/2006/relationships/hyperlink" Target="https://dictionary.cambridge.org/pt/dicionario/ingles/ballet" TargetMode="External"/><Relationship Id="rId14" Type="http://schemas.openxmlformats.org/officeDocument/2006/relationships/hyperlink" Target="https://dictionary.cambridge.org/pt/dicionario/ingles/great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2373" y="4009644"/>
              <a:ext cx="6434326" cy="25100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232" y="483108"/>
            <a:ext cx="2844545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4194" y="610584"/>
            <a:ext cx="214566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90" b="0" i="0">
                <a:solidFill>
                  <a:srgbClr val="001F5F"/>
                </a:solidFill>
                <a:latin typeface="Calibri Light"/>
                <a:cs typeface="Calibri Light"/>
              </a:rPr>
              <a:t>PAINTING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3554" y="864330"/>
            <a:ext cx="11772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0">
                <a:solidFill>
                  <a:srgbClr val="001F5F"/>
                </a:solidFill>
                <a:latin typeface="Calibri Light"/>
                <a:cs typeface="Calibri Light"/>
              </a:rPr>
              <a:t>(</a:t>
            </a:r>
            <a:r>
              <a:rPr dirty="0" sz="2400" spc="-20" b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dirty="0" sz="2400" spc="-30" b="0">
                <a:solidFill>
                  <a:srgbClr val="001F5F"/>
                </a:solidFill>
                <a:latin typeface="Calibri Light"/>
                <a:cs typeface="Calibri Light"/>
              </a:rPr>
              <a:t>AN</a:t>
            </a:r>
            <a:r>
              <a:rPr dirty="0" sz="2400" spc="-140" b="0">
                <a:solidFill>
                  <a:srgbClr val="001F5F"/>
                </a:solidFill>
                <a:latin typeface="Calibri Light"/>
                <a:cs typeface="Calibri Light"/>
              </a:rPr>
              <a:t>V</a:t>
            </a:r>
            <a:r>
              <a:rPr dirty="0" sz="2400" spc="-30" b="0">
                <a:solidFill>
                  <a:srgbClr val="001F5F"/>
                </a:solidFill>
                <a:latin typeface="Calibri Light"/>
                <a:cs typeface="Calibri Light"/>
              </a:rPr>
              <a:t>AS)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0151" y="1825752"/>
            <a:ext cx="6711683" cy="43510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0935" y="432816"/>
            <a:ext cx="3179063" cy="13380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3902" y="574008"/>
            <a:ext cx="24212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40" b="0" i="0">
                <a:solidFill>
                  <a:srgbClr val="001F5F"/>
                </a:solidFill>
                <a:latin typeface="Calibri Light"/>
                <a:cs typeface="Calibri Light"/>
              </a:rPr>
              <a:t>P</a:t>
            </a:r>
            <a:r>
              <a:rPr dirty="0" sz="4800" spc="-50" b="0" i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dirty="0" sz="4800" spc="-95" b="0" i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dirty="0" sz="4800" spc="-45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4800" spc="-50" b="0" i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dirty="0" sz="4800" spc="-55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800" spc="-20" b="0" i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dirty="0" sz="4800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endParaRPr sz="48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8650" y="1825752"/>
            <a:ext cx="3314699" cy="435100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28103" y="6398513"/>
            <a:ext cx="3207385" cy="454659"/>
            <a:chOff x="6928103" y="6398513"/>
            <a:chExt cx="3207385" cy="45465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8103" y="6398513"/>
              <a:ext cx="1292351" cy="4541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9183" y="6398514"/>
              <a:ext cx="372617" cy="4541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7012" y="6398514"/>
              <a:ext cx="2038349" cy="45415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041601" y="6437643"/>
            <a:ext cx="296164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 i="1">
                <a:solidFill>
                  <a:srgbClr val="001F5F"/>
                </a:solidFill>
                <a:latin typeface="Calibri"/>
                <a:cs typeface="Calibri"/>
              </a:rPr>
              <a:t>MONA LISA</a:t>
            </a:r>
            <a:r>
              <a:rPr dirty="0" sz="1600" spc="-10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dirty="0" sz="16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001F5F"/>
                </a:solidFill>
                <a:latin typeface="Calibri"/>
                <a:cs typeface="Calibri"/>
              </a:rPr>
              <a:t>LEONARDO</a:t>
            </a:r>
            <a:r>
              <a:rPr dirty="0" sz="16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dirty="0" sz="160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001F5F"/>
                </a:solidFill>
                <a:latin typeface="Calibri"/>
                <a:cs typeface="Calibri"/>
              </a:rPr>
              <a:t>VINCI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14978" y="483108"/>
            <a:ext cx="4081779" cy="1226820"/>
            <a:chOff x="4014978" y="483108"/>
            <a:chExt cx="4081779" cy="1226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4978" y="483108"/>
              <a:ext cx="1723643" cy="1226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4722" y="483108"/>
              <a:ext cx="892301" cy="1226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3124" y="483108"/>
              <a:ext cx="2913125" cy="12268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5940" y="610584"/>
            <a:ext cx="338772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dirty="0" sz="4400" spc="-35" b="0" i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dirty="0" sz="4400" spc="-30" b="0" i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P</a:t>
            </a:r>
            <a:r>
              <a:rPr dirty="0" sz="4400" spc="-60" b="0" i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dirty="0" sz="4400" spc="-90" b="0" i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4400" spc="-50" b="0" i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dirty="0" sz="4400" spc="-55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400" spc="-25" b="0" i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43222" y="1825752"/>
            <a:ext cx="3305555" cy="43510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32370" y="6283452"/>
            <a:ext cx="1358645" cy="5105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62387" y="6330441"/>
            <a:ext cx="1080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AN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GH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9634" y="483108"/>
            <a:ext cx="4133087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0596" y="610584"/>
            <a:ext cx="3440429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270" b="0" i="0">
                <a:solidFill>
                  <a:srgbClr val="001F5F"/>
                </a:solidFill>
                <a:latin typeface="Calibri Light"/>
                <a:cs typeface="Calibri Light"/>
              </a:rPr>
              <a:t>W</a:t>
            </a:r>
            <a:r>
              <a:rPr dirty="0" sz="4400" spc="-390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dirty="0" sz="4400" spc="-85" b="0" i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dirty="0" sz="4400" spc="-95" b="0" i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dirty="0" sz="4400" spc="-60" b="0" i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dirty="0" sz="4400" spc="-145" b="0" i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dirty="0" sz="4400" spc="-60" b="0" i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dirty="0" sz="4400" spc="-55" b="0" i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0914" y="1825752"/>
            <a:ext cx="6710171" cy="43510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6978" y="483108"/>
            <a:ext cx="2433065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7940" y="610584"/>
            <a:ext cx="174053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P</a:t>
            </a:r>
            <a:r>
              <a:rPr dirty="0" sz="4400" spc="-60" b="0" i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dirty="0" sz="4400" spc="-65" b="0" i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372" y="1825752"/>
            <a:ext cx="3191255" cy="43510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6952" y="483108"/>
            <a:ext cx="4482083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7914" y="610584"/>
            <a:ext cx="342011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70" b="0" i="0">
                <a:solidFill>
                  <a:srgbClr val="001F5F"/>
                </a:solidFill>
                <a:latin typeface="Calibri Light"/>
                <a:cs typeface="Calibri Light"/>
              </a:rPr>
              <a:t>PHOTOGRAPHY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7535" y="796290"/>
            <a:ext cx="1067561" cy="6934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96097" y="864330"/>
            <a:ext cx="674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0">
                <a:solidFill>
                  <a:srgbClr val="001F5F"/>
                </a:solidFill>
                <a:latin typeface="Calibri Light"/>
                <a:cs typeface="Calibri Light"/>
              </a:rPr>
              <a:t>(</a:t>
            </a:r>
            <a:r>
              <a:rPr dirty="0" sz="2400" spc="-25" b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2400" spc="-50" b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dirty="0" sz="2400" spc="-25" b="0">
                <a:solidFill>
                  <a:srgbClr val="001F5F"/>
                </a:solidFill>
                <a:latin typeface="Calibri Light"/>
                <a:cs typeface="Calibri Light"/>
              </a:rPr>
              <a:t>T)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3877" y="1825752"/>
            <a:ext cx="6524243" cy="4351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7723" y="6396228"/>
            <a:ext cx="2595371" cy="4571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12109" y="6436098"/>
            <a:ext cx="234696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01F5F"/>
                </a:solidFill>
                <a:latin typeface="Calibri"/>
                <a:cs typeface="Calibri"/>
              </a:rPr>
              <a:t>PHOTOGRAPH</a:t>
            </a:r>
            <a:r>
              <a:rPr dirty="0" sz="16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dirty="0" sz="16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Calibri"/>
                <a:cs typeface="Calibri"/>
              </a:rPr>
              <a:t>SNAPSHOT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4934" y="483108"/>
            <a:ext cx="329641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55896" y="610584"/>
            <a:ext cx="260350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dirty="0" sz="4400" spc="-55" b="0" i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dirty="0" sz="4400" spc="-35" b="0" i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dirty="0" sz="4400" spc="-70" b="0" i="0">
                <a:solidFill>
                  <a:srgbClr val="001F5F"/>
                </a:solidFill>
                <a:latin typeface="Calibri Light"/>
                <a:cs typeface="Calibri Light"/>
              </a:rPr>
              <a:t>P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4400" spc="-55" b="0" i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4453" y="1825752"/>
            <a:ext cx="3403091" cy="43510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9723" y="483108"/>
            <a:ext cx="2708909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80685" y="610584"/>
            <a:ext cx="201422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5" b="0" i="0">
                <a:solidFill>
                  <a:srgbClr val="001F5F"/>
                </a:solidFill>
                <a:latin typeface="Calibri Light"/>
                <a:cs typeface="Calibri Light"/>
              </a:rPr>
              <a:t>G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dirty="0" sz="4400" spc="-50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FF</a:t>
            </a:r>
            <a:r>
              <a:rPr dirty="0" sz="4400" spc="-25" b="0" i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8288" y="1825752"/>
            <a:ext cx="4535423" cy="43510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9723" y="483108"/>
            <a:ext cx="2406395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80685" y="610584"/>
            <a:ext cx="171450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SK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dirty="0" sz="4400" spc="-125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4400" spc="-50" b="0" i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2116" y="1825752"/>
            <a:ext cx="7287767" cy="43510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2252" y="483108"/>
            <a:ext cx="3602735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3214" y="610584"/>
            <a:ext cx="290893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5" b="0" i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dirty="0" sz="4400" spc="-50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400" spc="-60" b="0" i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dirty="0" sz="4400" spc="-55" b="0" i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dirty="0" sz="4400" spc="-25" b="0" i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dirty="0" sz="4400" spc="-50" b="0" i="0">
                <a:solidFill>
                  <a:srgbClr val="001F5F"/>
                </a:solidFill>
                <a:latin typeface="Calibri Light"/>
                <a:cs typeface="Calibri Light"/>
              </a:rPr>
              <a:t>C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dirty="0" sz="4400" spc="-50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3126" y="1825752"/>
            <a:ext cx="6365746" cy="43510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3989" y="1063752"/>
              <a:ext cx="9303257" cy="13609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45278" y="1230124"/>
            <a:ext cx="8498840" cy="73723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650" spc="5" b="0" i="0">
                <a:solidFill>
                  <a:srgbClr val="001F5F"/>
                </a:solidFill>
                <a:latin typeface="Calibri"/>
                <a:cs typeface="Calibri"/>
              </a:rPr>
              <a:t>ENGLISH</a:t>
            </a:r>
            <a:r>
              <a:rPr dirty="0" sz="4650" spc="-10" b="0" i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4650" spc="5" b="0" i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dirty="0" sz="4650" spc="-10" b="0" i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4650" spc="10" b="0" i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dirty="0" sz="4650" spc="-15" b="0" i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4650" spc="-5" b="0" i="0">
                <a:solidFill>
                  <a:srgbClr val="001F5F"/>
                </a:solidFill>
                <a:latin typeface="Calibri"/>
                <a:cs typeface="Calibri"/>
              </a:rPr>
              <a:t>FOREIGN</a:t>
            </a:r>
            <a:r>
              <a:rPr dirty="0" sz="4650" spc="-10" b="0" i="0">
                <a:solidFill>
                  <a:srgbClr val="001F5F"/>
                </a:solidFill>
                <a:latin typeface="Calibri"/>
                <a:cs typeface="Calibri"/>
              </a:rPr>
              <a:t> LANGUAGE</a:t>
            </a:r>
            <a:endParaRPr sz="46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48606" y="2557272"/>
            <a:ext cx="7122159" cy="3568065"/>
            <a:chOff x="4848606" y="2557272"/>
            <a:chExt cx="7122159" cy="35680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8606" y="2557272"/>
              <a:ext cx="5887211" cy="3267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3545" y="5448300"/>
              <a:ext cx="5696711" cy="6766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5930" y="3855719"/>
              <a:ext cx="1199387" cy="51053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097333" y="2663268"/>
            <a:ext cx="6670040" cy="3242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4643755" indent="-1270">
              <a:lnSpc>
                <a:spcPct val="100800"/>
              </a:lnSpc>
              <a:spcBef>
                <a:spcPts val="95"/>
              </a:spcBef>
            </a:pPr>
            <a:r>
              <a:rPr dirty="0" u="sng" sz="2650" spc="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UNIT </a:t>
            </a:r>
            <a:r>
              <a:rPr dirty="0" u="sng" sz="2650" spc="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10 </a:t>
            </a:r>
            <a:r>
              <a:rPr dirty="0" sz="2650" spc="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u="sng" sz="26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WORK</a:t>
            </a:r>
            <a:r>
              <a:rPr dirty="0" u="sng" sz="2650" spc="-5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50" spc="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2650" spc="-4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ART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Calibri"/>
              <a:cs typeface="Calibri"/>
            </a:endParaRPr>
          </a:p>
          <a:p>
            <a:pPr algn="ctr" marR="4605020">
              <a:lnSpc>
                <a:spcPct val="100000"/>
              </a:lnSpc>
            </a:pP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LESSON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Calibri"/>
              <a:cs typeface="Calibri"/>
            </a:endParaRPr>
          </a:p>
          <a:p>
            <a:pPr marL="2368550" marR="1285240" indent="195580">
              <a:lnSpc>
                <a:spcPct val="100800"/>
              </a:lnSpc>
            </a:pPr>
            <a:r>
              <a:rPr dirty="0" sz="2650" spc="-30" b="1">
                <a:solidFill>
                  <a:srgbClr val="001F5F"/>
                </a:solidFill>
                <a:latin typeface="Calibri"/>
                <a:cs typeface="Calibri"/>
              </a:rPr>
              <a:t>Prof.</a:t>
            </a:r>
            <a:r>
              <a:rPr dirty="0" sz="26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650" spc="-45" b="1">
                <a:solidFill>
                  <a:srgbClr val="001F5F"/>
                </a:solidFill>
                <a:latin typeface="Calibri"/>
                <a:cs typeface="Calibri"/>
              </a:rPr>
              <a:t>Vera</a:t>
            </a:r>
            <a:r>
              <a:rPr dirty="0" sz="265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650" spc="-5" b="1">
                <a:solidFill>
                  <a:srgbClr val="001F5F"/>
                </a:solidFill>
                <a:latin typeface="Calibri"/>
                <a:cs typeface="Calibri"/>
              </a:rPr>
              <a:t>Freitas </a:t>
            </a:r>
            <a:r>
              <a:rPr dirty="0" sz="26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650" spc="30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ww</a:t>
            </a:r>
            <a:r>
              <a:rPr dirty="0" sz="2650" spc="-150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w</a:t>
            </a:r>
            <a:r>
              <a:rPr dirty="0" sz="2650" spc="-85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.</a:t>
            </a:r>
            <a:r>
              <a:rPr dirty="0" sz="2650" spc="-25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v</a:t>
            </a:r>
            <a:r>
              <a:rPr dirty="0" sz="2650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e</a:t>
            </a:r>
            <a:r>
              <a:rPr dirty="0" sz="2650" spc="-60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r</a:t>
            </a:r>
            <a:r>
              <a:rPr dirty="0" sz="2650" spc="-15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a</a:t>
            </a:r>
            <a:r>
              <a:rPr dirty="0" sz="2650" spc="5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f</a:t>
            </a:r>
            <a:r>
              <a:rPr dirty="0" sz="2650" spc="-30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r</a:t>
            </a:r>
            <a:r>
              <a:rPr dirty="0" sz="2650" spc="5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e</a:t>
            </a:r>
            <a:r>
              <a:rPr dirty="0" sz="2650" spc="-10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i</a:t>
            </a:r>
            <a:r>
              <a:rPr dirty="0" sz="2650" spc="-25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2650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as.</a:t>
            </a:r>
            <a:r>
              <a:rPr dirty="0" sz="2650" spc="-15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c</a:t>
            </a:r>
            <a:r>
              <a:rPr dirty="0" sz="2650" spc="5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o</a:t>
            </a:r>
            <a:r>
              <a:rPr dirty="0" sz="2650" spc="15" b="1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m</a:t>
            </a:r>
            <a:endParaRPr sz="2650">
              <a:latin typeface="Calibri"/>
              <a:cs typeface="Calibri"/>
            </a:endParaRPr>
          </a:p>
          <a:p>
            <a:pPr marL="1364615">
              <a:lnSpc>
                <a:spcPct val="100000"/>
              </a:lnSpc>
              <a:spcBef>
                <a:spcPts val="45"/>
              </a:spcBef>
            </a:pP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Instagram:</a:t>
            </a:r>
            <a:r>
              <a:rPr dirty="0" sz="2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@verafreitaslanguagecoaching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2252" y="483108"/>
            <a:ext cx="358597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3214" y="610584"/>
            <a:ext cx="288671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10" b="0" i="0">
                <a:solidFill>
                  <a:srgbClr val="001F5F"/>
                </a:solidFill>
                <a:latin typeface="Calibri Light"/>
                <a:cs typeface="Calibri Light"/>
              </a:rPr>
              <a:t>INSTALATION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4558" y="1825752"/>
            <a:ext cx="3262883" cy="43510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4934" y="483108"/>
            <a:ext cx="311353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55896" y="610584"/>
            <a:ext cx="241998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0" b="0" i="0">
                <a:solidFill>
                  <a:srgbClr val="001F5F"/>
                </a:solidFill>
                <a:latin typeface="Calibri Light"/>
                <a:cs typeface="Calibri Light"/>
              </a:rPr>
              <a:t>MUSEUMS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3489" y="1825752"/>
            <a:ext cx="4351007" cy="43510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7490" y="1825752"/>
            <a:ext cx="4351019" cy="435101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7284" y="483108"/>
            <a:ext cx="3633977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8246" y="610584"/>
            <a:ext cx="29400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ART</a:t>
            </a:r>
            <a:r>
              <a:rPr dirty="0" sz="4400" spc="-160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GALLERY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2278379"/>
            <a:ext cx="5181599" cy="34457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2367533"/>
            <a:ext cx="5181599" cy="32674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187" y="1994916"/>
            <a:ext cx="3527425" cy="676910"/>
            <a:chOff x="742187" y="1994916"/>
            <a:chExt cx="3527425" cy="676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87" y="1994916"/>
              <a:ext cx="2039873" cy="6766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0205" y="2058174"/>
              <a:ext cx="1859267" cy="5699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18527" y="2061083"/>
            <a:ext cx="31813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COLLECTION</a:t>
            </a:r>
            <a:r>
              <a:rPr dirty="0" sz="2400" spc="-7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(PERMANENT)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9724" y="2632710"/>
            <a:ext cx="5157965" cy="342976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143244" y="1994916"/>
            <a:ext cx="3423285" cy="676910"/>
            <a:chOff x="6143244" y="1994916"/>
            <a:chExt cx="3423285" cy="6769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244" y="1994916"/>
              <a:ext cx="1951481" cy="6766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2869" y="2058161"/>
              <a:ext cx="1843277" cy="56997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19520" y="2061083"/>
            <a:ext cx="30765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i="0">
                <a:solidFill>
                  <a:srgbClr val="001F5F"/>
                </a:solidFill>
                <a:latin typeface="Calibri"/>
                <a:cs typeface="Calibri"/>
              </a:rPr>
              <a:t>EXHIBITION</a:t>
            </a:r>
            <a:r>
              <a:rPr dirty="0" spc="-45" i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 i="0">
                <a:solidFill>
                  <a:srgbClr val="001F5F"/>
                </a:solidFill>
                <a:latin typeface="Calibri"/>
                <a:cs typeface="Calibri"/>
              </a:rPr>
              <a:t>(TEMPORARY)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72200" y="2619756"/>
            <a:ext cx="5183123" cy="34556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9302" y="483108"/>
            <a:ext cx="4997450" cy="1226820"/>
            <a:chOff x="3559302" y="483108"/>
            <a:chExt cx="4997450" cy="1226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9302" y="483108"/>
              <a:ext cx="2599943" cy="1226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5345" y="483108"/>
              <a:ext cx="892301" cy="1226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7954" y="483108"/>
              <a:ext cx="2828543" cy="12268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90264" y="610584"/>
            <a:ext cx="430276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75" b="0" i="0">
                <a:solidFill>
                  <a:srgbClr val="001F5F"/>
                </a:solidFill>
                <a:latin typeface="Calibri Light"/>
                <a:cs typeface="Calibri Light"/>
              </a:rPr>
              <a:t>COLORS</a:t>
            </a:r>
            <a:r>
              <a:rPr dirty="0" sz="4400" spc="-110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-</a:t>
            </a:r>
            <a:r>
              <a:rPr dirty="0" sz="4400" spc="-70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75" b="0" i="0">
                <a:solidFill>
                  <a:srgbClr val="001F5F"/>
                </a:solidFill>
                <a:latin typeface="Calibri Light"/>
                <a:cs typeface="Calibri Light"/>
              </a:rPr>
              <a:t>COLOURS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2162" y="1468374"/>
            <a:ext cx="5049773" cy="50040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9302" y="483108"/>
            <a:ext cx="5087873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0264" y="610584"/>
            <a:ext cx="439356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5" b="0" i="0">
                <a:solidFill>
                  <a:srgbClr val="001F5F"/>
                </a:solidFill>
                <a:latin typeface="Calibri Light"/>
                <a:cs typeface="Calibri Light"/>
              </a:rPr>
              <a:t>LISTEN</a:t>
            </a:r>
            <a:r>
              <a:rPr dirty="0" sz="4400" spc="-135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35" b="0" i="0">
                <a:solidFill>
                  <a:srgbClr val="001F5F"/>
                </a:solidFill>
                <a:latin typeface="Calibri Light"/>
                <a:cs typeface="Calibri Light"/>
              </a:rPr>
              <a:t>AND</a:t>
            </a:r>
            <a:r>
              <a:rPr dirty="0" sz="4400" spc="-110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100" b="0" i="0">
                <a:solidFill>
                  <a:srgbClr val="001F5F"/>
                </a:solidFill>
                <a:latin typeface="Calibri Light"/>
                <a:cs typeface="Calibri Light"/>
              </a:rPr>
              <a:t>REPEAT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27262" y="1825624"/>
            <a:ext cx="7736205" cy="4351655"/>
            <a:chOff x="2227262" y="1825624"/>
            <a:chExt cx="7736205" cy="4351655"/>
          </a:xfrm>
        </p:grpSpPr>
        <p:sp>
          <p:nvSpPr>
            <p:cNvPr id="5" name="object 5"/>
            <p:cNvSpPr/>
            <p:nvPr/>
          </p:nvSpPr>
          <p:spPr>
            <a:xfrm>
              <a:off x="2227262" y="1825624"/>
              <a:ext cx="7736205" cy="4351655"/>
            </a:xfrm>
            <a:custGeom>
              <a:avLst/>
              <a:gdLst/>
              <a:ahLst/>
              <a:cxnLst/>
              <a:rect l="l" t="t" r="r" b="b"/>
              <a:pathLst>
                <a:path w="7736205" h="4351655">
                  <a:moveTo>
                    <a:pt x="0" y="4351337"/>
                  </a:moveTo>
                  <a:lnTo>
                    <a:pt x="7735886" y="4351337"/>
                  </a:lnTo>
                  <a:lnTo>
                    <a:pt x="7735886" y="0"/>
                  </a:lnTo>
                  <a:lnTo>
                    <a:pt x="0" y="0"/>
                  </a:lnTo>
                  <a:lnTo>
                    <a:pt x="0" y="4351337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33612" y="1831975"/>
              <a:ext cx="7723505" cy="4338955"/>
            </a:xfrm>
            <a:custGeom>
              <a:avLst/>
              <a:gdLst/>
              <a:ahLst/>
              <a:cxnLst/>
              <a:rect l="l" t="t" r="r" b="b"/>
              <a:pathLst>
                <a:path w="7723505" h="4338955">
                  <a:moveTo>
                    <a:pt x="0" y="4338637"/>
                  </a:moveTo>
                  <a:lnTo>
                    <a:pt x="7723187" y="4338637"/>
                  </a:lnTo>
                  <a:lnTo>
                    <a:pt x="7723187" y="0"/>
                  </a:lnTo>
                  <a:lnTo>
                    <a:pt x="0" y="0"/>
                  </a:lnTo>
                  <a:lnTo>
                    <a:pt x="0" y="43386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2037" y="5827699"/>
              <a:ext cx="247650" cy="2476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32037" y="5827699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5">
                  <a:moveTo>
                    <a:pt x="47625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4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5" y="0"/>
                  </a:lnTo>
                  <a:lnTo>
                    <a:pt x="200025" y="0"/>
                  </a:lnTo>
                  <a:lnTo>
                    <a:pt x="218560" y="3748"/>
                  </a:lnTo>
                  <a:lnTo>
                    <a:pt x="233695" y="13954"/>
                  </a:lnTo>
                  <a:lnTo>
                    <a:pt x="243901" y="29089"/>
                  </a:lnTo>
                  <a:lnTo>
                    <a:pt x="247650" y="47624"/>
                  </a:lnTo>
                  <a:lnTo>
                    <a:pt x="247650" y="200037"/>
                  </a:lnTo>
                  <a:lnTo>
                    <a:pt x="243901" y="218573"/>
                  </a:lnTo>
                  <a:lnTo>
                    <a:pt x="233695" y="233708"/>
                  </a:lnTo>
                  <a:lnTo>
                    <a:pt x="218560" y="243914"/>
                  </a:lnTo>
                  <a:lnTo>
                    <a:pt x="200025" y="247662"/>
                  </a:lnTo>
                  <a:lnTo>
                    <a:pt x="47625" y="24766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2673" y="5848350"/>
              <a:ext cx="206375" cy="2063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2059" y="146304"/>
            <a:ext cx="6717030" cy="1544320"/>
            <a:chOff x="1242059" y="146304"/>
            <a:chExt cx="6717030" cy="1544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2060" y="146305"/>
              <a:ext cx="1579625" cy="5669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3358" y="146304"/>
              <a:ext cx="478523" cy="566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3566" y="146304"/>
              <a:ext cx="1578863" cy="566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4102" y="146304"/>
              <a:ext cx="3059429" cy="5669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2060" y="472440"/>
              <a:ext cx="5607557" cy="566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2059" y="798576"/>
              <a:ext cx="1435607" cy="5669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9340" y="798576"/>
              <a:ext cx="1117091" cy="5669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89732" y="798576"/>
              <a:ext cx="4769357" cy="566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2060" y="1124711"/>
              <a:ext cx="1351025" cy="5654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56282" y="1124711"/>
              <a:ext cx="1648205" cy="5654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67684" y="1124711"/>
              <a:ext cx="3623309" cy="56540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87422" y="186792"/>
            <a:ext cx="6405245" cy="13303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040765">
              <a:lnSpc>
                <a:spcPct val="107000"/>
              </a:lnSpc>
              <a:spcBef>
                <a:spcPts val="100"/>
              </a:spcBef>
            </a:pPr>
            <a:r>
              <a:rPr dirty="0" sz="2000" spc="-10" i="0">
                <a:solidFill>
                  <a:srgbClr val="FF0000"/>
                </a:solidFill>
                <a:latin typeface="Arial"/>
                <a:cs typeface="Arial"/>
              </a:rPr>
              <a:t>Mona</a:t>
            </a:r>
            <a:r>
              <a:rPr dirty="0" sz="2000" spc="5" i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FF0000"/>
                </a:solidFill>
                <a:latin typeface="Arial"/>
                <a:cs typeface="Arial"/>
              </a:rPr>
              <a:t>Lisa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2000" spc="-1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i="0">
                <a:solidFill>
                  <a:srgbClr val="FF0000"/>
                </a:solidFill>
                <a:latin typeface="Arial"/>
                <a:cs typeface="Arial"/>
              </a:rPr>
              <a:t>Mona</a:t>
            </a:r>
            <a:r>
              <a:rPr dirty="0" sz="2000" i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FF0000"/>
                </a:solidFill>
                <a:latin typeface="Arial"/>
                <a:cs typeface="Arial"/>
              </a:rPr>
              <a:t>Lisa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2000" spc="-1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men have</a:t>
            </a:r>
            <a:r>
              <a:rPr dirty="0" sz="200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i="0">
                <a:solidFill>
                  <a:srgbClr val="001F5F"/>
                </a:solidFill>
                <a:latin typeface="Arial"/>
                <a:cs typeface="Arial"/>
              </a:rPr>
              <a:t>named</a:t>
            </a:r>
            <a:r>
              <a:rPr dirty="0" sz="2000" spc="1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i="0">
                <a:solidFill>
                  <a:srgbClr val="001F5F"/>
                </a:solidFill>
                <a:latin typeface="Arial"/>
                <a:cs typeface="Arial"/>
              </a:rPr>
              <a:t>you </a:t>
            </a:r>
            <a:r>
              <a:rPr dirty="0" sz="2000" spc="-54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30" i="0">
                <a:solidFill>
                  <a:srgbClr val="001F5F"/>
                </a:solidFill>
                <a:latin typeface="Arial"/>
                <a:cs typeface="Arial"/>
              </a:rPr>
              <a:t>You're</a:t>
            </a:r>
            <a:r>
              <a:rPr dirty="0" sz="2000" spc="5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so like</a:t>
            </a:r>
            <a:r>
              <a:rPr dirty="0" sz="2000" spc="-25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00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lady</a:t>
            </a:r>
            <a:r>
              <a:rPr dirty="0" sz="2000" spc="-1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2000" spc="-25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00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mystic</a:t>
            </a:r>
            <a:r>
              <a:rPr dirty="0" sz="2000" spc="-2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smile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7000"/>
              </a:lnSpc>
            </a:pP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2000" spc="-2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dirty="0" sz="2000" spc="-2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only</a:t>
            </a:r>
            <a:r>
              <a:rPr dirty="0" sz="200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i="0">
                <a:solidFill>
                  <a:srgbClr val="001F5F"/>
                </a:solidFill>
                <a:latin typeface="Arial"/>
                <a:cs typeface="Arial"/>
              </a:rPr>
              <a:t>'cause</a:t>
            </a:r>
            <a:r>
              <a:rPr dirty="0" sz="2000" spc="5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you're</a:t>
            </a:r>
            <a:r>
              <a:rPr dirty="0" sz="200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lonely they</a:t>
            </a:r>
            <a:r>
              <a:rPr dirty="0" sz="200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dirty="0" sz="2000" spc="5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blamed</a:t>
            </a:r>
            <a:r>
              <a:rPr dirty="0" sz="200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i="0">
                <a:solidFill>
                  <a:srgbClr val="001F5F"/>
                </a:solidFill>
                <a:latin typeface="Arial"/>
                <a:cs typeface="Arial"/>
              </a:rPr>
              <a:t>you? </a:t>
            </a:r>
            <a:r>
              <a:rPr dirty="0" sz="2000" spc="-545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200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dirty="0" sz="2000" spc="-15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i="0">
                <a:solidFill>
                  <a:srgbClr val="FF0000"/>
                </a:solidFill>
                <a:latin typeface="Arial"/>
                <a:cs typeface="Arial"/>
              </a:rPr>
              <a:t>Mona</a:t>
            </a:r>
            <a:r>
              <a:rPr dirty="0" sz="2000" spc="10" i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FF0000"/>
                </a:solidFill>
                <a:latin typeface="Arial"/>
                <a:cs typeface="Arial"/>
              </a:rPr>
              <a:t>Lisa</a:t>
            </a:r>
            <a:r>
              <a:rPr dirty="0" sz="2000" spc="-15" i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strangeness</a:t>
            </a:r>
            <a:r>
              <a:rPr dirty="0" sz="2000" spc="15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000" spc="-15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dirty="0" sz="2000" i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i="0">
                <a:solidFill>
                  <a:srgbClr val="001F5F"/>
                </a:solidFill>
                <a:latin typeface="Arial"/>
                <a:cs typeface="Arial"/>
              </a:rPr>
              <a:t>smile?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42059" y="1692401"/>
            <a:ext cx="6388735" cy="2196465"/>
            <a:chOff x="1242059" y="1692401"/>
            <a:chExt cx="6388735" cy="2196465"/>
          </a:xfrm>
        </p:grpSpPr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2060" y="1692401"/>
              <a:ext cx="4001261" cy="5669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4994" y="1692402"/>
              <a:ext cx="1578863" cy="5669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45530" y="1692401"/>
              <a:ext cx="493013" cy="5669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42060" y="2018537"/>
              <a:ext cx="5480291" cy="5669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2059" y="2344673"/>
              <a:ext cx="6388607" cy="5669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42060" y="2670810"/>
              <a:ext cx="4735067" cy="5669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42060" y="2996946"/>
              <a:ext cx="3720083" cy="5669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3815" y="2996945"/>
              <a:ext cx="1578863" cy="5669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64351" y="2996945"/>
              <a:ext cx="493013" cy="5669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42060" y="3323082"/>
              <a:ext cx="4140707" cy="5654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45964" y="3323081"/>
              <a:ext cx="1632965" cy="5654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42126" y="3323081"/>
              <a:ext cx="491489" cy="56540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387422" y="1732891"/>
            <a:ext cx="6078220" cy="1982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14400">
              <a:lnSpc>
                <a:spcPct val="107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Do you smile to tempt a </a:t>
            </a:r>
            <a:r>
              <a:rPr dirty="0" sz="2000" spc="-25" b="1">
                <a:solidFill>
                  <a:srgbClr val="001F5F"/>
                </a:solidFill>
                <a:latin typeface="Arial"/>
                <a:cs typeface="Arial"/>
              </a:rPr>
              <a:t>lover,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Mona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Lisa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?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dirty="0" sz="20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way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hide a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broken</a:t>
            </a:r>
            <a:r>
              <a:rPr dirty="0" sz="20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heart?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7000"/>
              </a:lnSpc>
            </a:pP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Many dreams have been brought to your doorstep </a:t>
            </a:r>
            <a:r>
              <a:rPr dirty="0" sz="2000" spc="-5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20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just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lie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0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they die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warm,</a:t>
            </a:r>
            <a:r>
              <a:rPr dirty="0" sz="20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dirty="0" sz="20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real,</a:t>
            </a:r>
            <a:r>
              <a:rPr dirty="0" sz="20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Mona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Lisa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just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cold and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lonely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lovely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work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of art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42059" y="3890009"/>
            <a:ext cx="6388735" cy="2764155"/>
            <a:chOff x="1242059" y="3890009"/>
            <a:chExt cx="6388735" cy="2764155"/>
          </a:xfrm>
        </p:grpSpPr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2060" y="3890009"/>
              <a:ext cx="4001261" cy="5669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4994" y="3890009"/>
              <a:ext cx="1578863" cy="5669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45530" y="3890009"/>
              <a:ext cx="493013" cy="5669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42060" y="4216145"/>
              <a:ext cx="5480291" cy="5669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2059" y="4542282"/>
              <a:ext cx="6388607" cy="5669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42060" y="4868417"/>
              <a:ext cx="4735067" cy="5669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42060" y="5194554"/>
              <a:ext cx="3720083" cy="56692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3815" y="5194553"/>
              <a:ext cx="1578863" cy="5669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64351" y="5194553"/>
              <a:ext cx="493013" cy="5669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42060" y="5520689"/>
              <a:ext cx="4140707" cy="5654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45964" y="5520689"/>
              <a:ext cx="1632965" cy="5654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42126" y="5520689"/>
              <a:ext cx="491489" cy="5654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42060" y="6088379"/>
              <a:ext cx="1578101" cy="5654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83358" y="6088379"/>
              <a:ext cx="477011" cy="5654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23566" y="6088379"/>
              <a:ext cx="1577339" cy="565403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387422" y="3930498"/>
            <a:ext cx="6078220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14400">
              <a:lnSpc>
                <a:spcPct val="107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Do you smile to tempt a </a:t>
            </a:r>
            <a:r>
              <a:rPr dirty="0" sz="2000" spc="-25" b="1">
                <a:solidFill>
                  <a:srgbClr val="001F5F"/>
                </a:solidFill>
                <a:latin typeface="Arial"/>
                <a:cs typeface="Arial"/>
              </a:rPr>
              <a:t>lover,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Mona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Lisa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?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dirty="0" sz="20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way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hide a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broken</a:t>
            </a:r>
            <a:r>
              <a:rPr dirty="0" sz="20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heart?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7000"/>
              </a:lnSpc>
            </a:pP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Many dreams have been brought to your doorstep </a:t>
            </a:r>
            <a:r>
              <a:rPr dirty="0" sz="2000" spc="-5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20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just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lie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0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they die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warm,</a:t>
            </a:r>
            <a:r>
              <a:rPr dirty="0" sz="20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dirty="0" sz="20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real,</a:t>
            </a:r>
            <a:r>
              <a:rPr dirty="0" sz="20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Mona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Lisa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just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cold and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lonely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lovely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work</a:t>
            </a:r>
            <a:r>
              <a:rPr dirty="0" sz="20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of art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Mona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Lisa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Mona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 Lisa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77478" y="377964"/>
            <a:ext cx="2142743" cy="214273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106661" y="2581655"/>
            <a:ext cx="1562099" cy="454151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9220643" y="2620652"/>
            <a:ext cx="13169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5" b="1">
                <a:solidFill>
                  <a:srgbClr val="001F5F"/>
                </a:solidFill>
                <a:latin typeface="Calibri"/>
                <a:cs typeface="Calibri"/>
              </a:rPr>
              <a:t>NAT</a:t>
            </a:r>
            <a:r>
              <a:rPr dirty="0" sz="16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001F5F"/>
                </a:solidFill>
                <a:latin typeface="Calibri"/>
                <a:cs typeface="Calibri"/>
              </a:rPr>
              <a:t>KING</a:t>
            </a:r>
            <a:r>
              <a:rPr dirty="0" sz="16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001F5F"/>
                </a:solidFill>
                <a:latin typeface="Calibri"/>
                <a:cs typeface="Calibri"/>
              </a:rPr>
              <a:t>COLE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666058" y="3535260"/>
            <a:ext cx="609600" cy="609600"/>
            <a:chOff x="9666058" y="3535260"/>
            <a:chExt cx="609600" cy="609600"/>
          </a:xfrm>
        </p:grpSpPr>
        <p:sp>
          <p:nvSpPr>
            <p:cNvPr id="50" name="object 50"/>
            <p:cNvSpPr/>
            <p:nvPr/>
          </p:nvSpPr>
          <p:spPr>
            <a:xfrm>
              <a:off x="9666058" y="353526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609600"/>
                  </a:moveTo>
                  <a:lnTo>
                    <a:pt x="609600" y="6096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672408" y="354161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0" y="596900"/>
                  </a:moveTo>
                  <a:lnTo>
                    <a:pt x="596900" y="596900"/>
                  </a:lnTo>
                  <a:lnTo>
                    <a:pt x="596900" y="0"/>
                  </a:lnTo>
                  <a:lnTo>
                    <a:pt x="0" y="0"/>
                  </a:lnTo>
                  <a:lnTo>
                    <a:pt x="0" y="596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770833" y="3795598"/>
              <a:ext cx="247650" cy="24766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770833" y="3795598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5">
                  <a:moveTo>
                    <a:pt x="47625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4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5" y="0"/>
                  </a:lnTo>
                  <a:lnTo>
                    <a:pt x="200025" y="0"/>
                  </a:lnTo>
                  <a:lnTo>
                    <a:pt x="218560" y="3748"/>
                  </a:lnTo>
                  <a:lnTo>
                    <a:pt x="233695" y="13954"/>
                  </a:lnTo>
                  <a:lnTo>
                    <a:pt x="243901" y="29089"/>
                  </a:lnTo>
                  <a:lnTo>
                    <a:pt x="247650" y="47624"/>
                  </a:lnTo>
                  <a:lnTo>
                    <a:pt x="247650" y="200037"/>
                  </a:lnTo>
                  <a:lnTo>
                    <a:pt x="243901" y="218573"/>
                  </a:lnTo>
                  <a:lnTo>
                    <a:pt x="233695" y="233708"/>
                  </a:lnTo>
                  <a:lnTo>
                    <a:pt x="218560" y="243914"/>
                  </a:lnTo>
                  <a:lnTo>
                    <a:pt x="200025" y="247662"/>
                  </a:lnTo>
                  <a:lnTo>
                    <a:pt x="47625" y="24766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91470" y="3816248"/>
              <a:ext cx="206375" cy="206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1114805"/>
            <a:ext cx="7772399" cy="43433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7" y="483108"/>
            <a:ext cx="1090117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1020953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0" b="0" i="0">
                <a:solidFill>
                  <a:srgbClr val="001F5F"/>
                </a:solidFill>
                <a:latin typeface="Calibri Light"/>
                <a:cs typeface="Calibri Light"/>
              </a:rPr>
              <a:t>VISUAL</a:t>
            </a:r>
            <a:r>
              <a:rPr dirty="0" sz="4400" spc="-75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2</a:t>
            </a:r>
            <a:r>
              <a:rPr dirty="0" sz="4400" spc="-65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MINUTE</a:t>
            </a:r>
            <a:r>
              <a:rPr dirty="0" sz="4400" spc="-80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50" b="0" i="0">
                <a:solidFill>
                  <a:srgbClr val="001F5F"/>
                </a:solidFill>
                <a:latin typeface="Calibri Light"/>
                <a:cs typeface="Calibri Light"/>
              </a:rPr>
              <a:t>MINDFULNESS</a:t>
            </a:r>
            <a:r>
              <a:rPr dirty="0" sz="4400" spc="-85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110" b="0" i="0">
                <a:solidFill>
                  <a:srgbClr val="001F5F"/>
                </a:solidFill>
                <a:latin typeface="Calibri Light"/>
                <a:cs typeface="Calibri Light"/>
              </a:rPr>
              <a:t>MEDITATION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28850" y="1825624"/>
            <a:ext cx="7736205" cy="4351655"/>
            <a:chOff x="2228850" y="1825624"/>
            <a:chExt cx="7736205" cy="4351655"/>
          </a:xfrm>
        </p:grpSpPr>
        <p:sp>
          <p:nvSpPr>
            <p:cNvPr id="5" name="object 5"/>
            <p:cNvSpPr/>
            <p:nvPr/>
          </p:nvSpPr>
          <p:spPr>
            <a:xfrm>
              <a:off x="2228850" y="1825624"/>
              <a:ext cx="7736205" cy="4351655"/>
            </a:xfrm>
            <a:custGeom>
              <a:avLst/>
              <a:gdLst/>
              <a:ahLst/>
              <a:cxnLst/>
              <a:rect l="l" t="t" r="r" b="b"/>
              <a:pathLst>
                <a:path w="7736205" h="4351655">
                  <a:moveTo>
                    <a:pt x="0" y="4351337"/>
                  </a:moveTo>
                  <a:lnTo>
                    <a:pt x="7735888" y="4351337"/>
                  </a:lnTo>
                  <a:lnTo>
                    <a:pt x="7735888" y="0"/>
                  </a:lnTo>
                  <a:lnTo>
                    <a:pt x="0" y="0"/>
                  </a:lnTo>
                  <a:lnTo>
                    <a:pt x="0" y="4351337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35200" y="1831975"/>
              <a:ext cx="7723505" cy="4338955"/>
            </a:xfrm>
            <a:custGeom>
              <a:avLst/>
              <a:gdLst/>
              <a:ahLst/>
              <a:cxnLst/>
              <a:rect l="l" t="t" r="r" b="b"/>
              <a:pathLst>
                <a:path w="7723505" h="4338955">
                  <a:moveTo>
                    <a:pt x="0" y="4338637"/>
                  </a:moveTo>
                  <a:lnTo>
                    <a:pt x="7723187" y="4338637"/>
                  </a:lnTo>
                  <a:lnTo>
                    <a:pt x="7723187" y="0"/>
                  </a:lnTo>
                  <a:lnTo>
                    <a:pt x="0" y="0"/>
                  </a:lnTo>
                  <a:lnTo>
                    <a:pt x="0" y="43386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3625" y="5827699"/>
              <a:ext cx="247650" cy="2476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33625" y="5827699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5">
                  <a:moveTo>
                    <a:pt x="47625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4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5" y="0"/>
                  </a:lnTo>
                  <a:lnTo>
                    <a:pt x="200025" y="0"/>
                  </a:lnTo>
                  <a:lnTo>
                    <a:pt x="218560" y="3748"/>
                  </a:lnTo>
                  <a:lnTo>
                    <a:pt x="233695" y="13954"/>
                  </a:lnTo>
                  <a:lnTo>
                    <a:pt x="243901" y="29089"/>
                  </a:lnTo>
                  <a:lnTo>
                    <a:pt x="247650" y="47624"/>
                  </a:lnTo>
                  <a:lnTo>
                    <a:pt x="247650" y="200037"/>
                  </a:lnTo>
                  <a:lnTo>
                    <a:pt x="243901" y="218573"/>
                  </a:lnTo>
                  <a:lnTo>
                    <a:pt x="233695" y="233708"/>
                  </a:lnTo>
                  <a:lnTo>
                    <a:pt x="218560" y="243914"/>
                  </a:lnTo>
                  <a:lnTo>
                    <a:pt x="200025" y="247662"/>
                  </a:lnTo>
                  <a:lnTo>
                    <a:pt x="47625" y="24766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4261" y="5848350"/>
              <a:ext cx="206375" cy="2063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1870" y="0"/>
            <a:ext cx="52600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0783" y="483108"/>
            <a:ext cx="8949055" cy="1226820"/>
            <a:chOff x="1700783" y="483108"/>
            <a:chExt cx="8949055" cy="1226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0783" y="483108"/>
              <a:ext cx="1156715" cy="1226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483108"/>
              <a:ext cx="3849623" cy="1226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8879" y="1244345"/>
              <a:ext cx="3179063" cy="815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2005" y="483108"/>
              <a:ext cx="1931669" cy="12268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9775" y="483108"/>
              <a:ext cx="3806189" cy="12268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5055" y="1244345"/>
              <a:ext cx="3135629" cy="815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72065" y="483108"/>
              <a:ext cx="977643" cy="122681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31745" y="610584"/>
            <a:ext cx="8255634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400" spc="-80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u="sng" sz="4400" spc="-55" b="0" i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WORK</a:t>
            </a:r>
            <a:r>
              <a:rPr dirty="0" u="sng" sz="4400" spc="-85" b="0" i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4400" spc="-30" b="0" i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OF</a:t>
            </a:r>
            <a:r>
              <a:rPr dirty="0" u="sng" sz="4400" spc="-75" b="0" i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4400" spc="-45" b="0" i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ART</a:t>
            </a:r>
            <a:r>
              <a:rPr dirty="0" sz="4400" spc="-65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30" b="0" i="0">
                <a:solidFill>
                  <a:srgbClr val="001F5F"/>
                </a:solidFill>
                <a:latin typeface="Calibri Light"/>
                <a:cs typeface="Calibri Light"/>
              </a:rPr>
              <a:t>OR</a:t>
            </a:r>
            <a:r>
              <a:rPr dirty="0" sz="4400" spc="-70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400" spc="-75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u="sng" sz="4400" spc="-45" b="0" i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MASTERPIECE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?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28821" y="1690878"/>
            <a:ext cx="5170930" cy="465353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489697" y="6406896"/>
            <a:ext cx="3615054" cy="451484"/>
            <a:chOff x="7489697" y="6406896"/>
            <a:chExt cx="3615054" cy="451484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89697" y="6406896"/>
              <a:ext cx="1630667" cy="4511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97874" y="6406896"/>
              <a:ext cx="372617" cy="451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45702" y="6406896"/>
              <a:ext cx="2058923" cy="45110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603663" y="6446032"/>
            <a:ext cx="33693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 b="1" i="1">
                <a:solidFill>
                  <a:srgbClr val="001F5F"/>
                </a:solidFill>
                <a:latin typeface="Calibri"/>
                <a:cs typeface="Calibri"/>
              </a:rPr>
              <a:t>ANTROPOFAGIA</a:t>
            </a:r>
            <a:r>
              <a:rPr dirty="0" sz="1600" spc="20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dirty="0" sz="1600" spc="-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001F5F"/>
                </a:solidFill>
                <a:latin typeface="Calibri"/>
                <a:cs typeface="Calibri"/>
              </a:rPr>
              <a:t>TARSILA</a:t>
            </a:r>
            <a:r>
              <a:rPr dirty="0" sz="1600" spc="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dirty="0" sz="160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001F5F"/>
                </a:solidFill>
                <a:latin typeface="Calibri"/>
                <a:cs typeface="Calibri"/>
              </a:rPr>
              <a:t>AMARAL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638" y="376976"/>
            <a:ext cx="4152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1D2A56"/>
                </a:solidFill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</a:t>
            </a:r>
            <a:r>
              <a:rPr dirty="0" spc="-5"/>
              <a:t>oun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7638" y="1474256"/>
            <a:ext cx="10196195" cy="5057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UK</a:t>
            </a:r>
            <a:r>
              <a:rPr dirty="0" sz="2400" spc="-15" b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/</a:t>
            </a:r>
            <a:r>
              <a:rPr dirty="0" sz="2400" spc="-5">
                <a:solidFill>
                  <a:srgbClr val="1D2A56"/>
                </a:solidFill>
                <a:latin typeface="Arial"/>
                <a:cs typeface="Arial"/>
              </a:rPr>
              <a:t>ɑːt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/</a:t>
            </a:r>
            <a:r>
              <a:rPr dirty="0" sz="2400" spc="-25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US</a:t>
            </a:r>
            <a:r>
              <a:rPr dirty="0" sz="2400" spc="-20" b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/</a:t>
            </a:r>
            <a:r>
              <a:rPr dirty="0" sz="2400" spc="-5">
                <a:solidFill>
                  <a:srgbClr val="1D2A56"/>
                </a:solidFill>
                <a:latin typeface="Arial"/>
                <a:cs typeface="Arial"/>
              </a:rPr>
              <a:t>ɑːrt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/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5D2EC1"/>
                </a:solidFill>
                <a:latin typeface="Arial"/>
                <a:cs typeface="Arial"/>
              </a:rPr>
              <a:t>art</a:t>
            </a:r>
            <a:r>
              <a:rPr dirty="0" sz="2400" spc="-10" b="1">
                <a:solidFill>
                  <a:srgbClr val="5D2EC1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5D2EC1"/>
                </a:solidFill>
                <a:latin typeface="Arial"/>
                <a:cs typeface="Arial"/>
              </a:rPr>
              <a:t>noun</a:t>
            </a:r>
            <a:r>
              <a:rPr dirty="0" sz="2400" spc="-25" b="1" i="1">
                <a:solidFill>
                  <a:srgbClr val="5D2EC1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5D2EC1"/>
                </a:solidFill>
                <a:latin typeface="Arial"/>
                <a:cs typeface="Arial"/>
              </a:rPr>
              <a:t>(EXPRESSION)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A2 </a:t>
            </a:r>
            <a:r>
              <a:rPr dirty="0" u="sng" sz="240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[</a:t>
            </a:r>
            <a:r>
              <a:rPr dirty="0" u="sng" sz="2400" spc="-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40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U</a:t>
            </a:r>
            <a:r>
              <a:rPr dirty="0" u="sng" sz="2400" spc="-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40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]</a:t>
            </a:r>
            <a:r>
              <a:rPr dirty="0" sz="2400" spc="-10" b="1">
                <a:solidFill>
                  <a:srgbClr val="0562C1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the</a:t>
            </a:r>
            <a:r>
              <a:rPr dirty="0" sz="2400" b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making</a:t>
            </a:r>
            <a:r>
              <a:rPr dirty="0" sz="2400" spc="-10" b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of</a:t>
            </a:r>
            <a:r>
              <a:rPr dirty="0" sz="2400" b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u="sng" sz="2400" spc="-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objects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,</a:t>
            </a:r>
            <a:r>
              <a:rPr dirty="0" sz="2400" b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u="sng" sz="2400" spc="-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images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, </a:t>
            </a:r>
            <a:r>
              <a:rPr dirty="0" u="sng" sz="2400" spc="-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music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, etc.</a:t>
            </a:r>
            <a:r>
              <a:rPr dirty="0" sz="2400" b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that</a:t>
            </a:r>
            <a:r>
              <a:rPr dirty="0" sz="2400" spc="-10" b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are</a:t>
            </a:r>
            <a:r>
              <a:rPr dirty="0" sz="2400" spc="15" b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u="sng" sz="2400" spc="-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6"/>
              </a:rPr>
              <a:t>beautiful</a:t>
            </a:r>
            <a:r>
              <a:rPr dirty="0" sz="2400" b="1">
                <a:solidFill>
                  <a:srgbClr val="0562C1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or </a:t>
            </a:r>
            <a:r>
              <a:rPr dirty="0" sz="2400" spc="-655" b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that</a:t>
            </a:r>
            <a:r>
              <a:rPr dirty="0" sz="2400" b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u="sng" sz="2400" spc="-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express</a:t>
            </a:r>
            <a:r>
              <a:rPr dirty="0" sz="2400" spc="20" b="1">
                <a:solidFill>
                  <a:srgbClr val="0562C1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u="sng" sz="2400" spc="-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feelings</a:t>
            </a:r>
            <a:r>
              <a:rPr dirty="0" sz="2400" spc="-5" b="1">
                <a:solidFill>
                  <a:srgbClr val="1D2A56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2764155">
              <a:lnSpc>
                <a:spcPct val="200000"/>
              </a:lnSpc>
            </a:pP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Can</a:t>
            </a:r>
            <a:r>
              <a:rPr dirty="0" sz="2400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u="sng" sz="2400" spc="-5" i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9"/>
              </a:rPr>
              <a:t>television</a:t>
            </a:r>
            <a:r>
              <a:rPr dirty="0" sz="2400" spc="20" i="1">
                <a:solidFill>
                  <a:srgbClr val="0562C1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and</a:t>
            </a:r>
            <a:r>
              <a:rPr dirty="0" sz="2400" spc="5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u="sng" sz="2400" spc="-5" i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10"/>
              </a:rPr>
              <a:t>pop</a:t>
            </a:r>
            <a:r>
              <a:rPr dirty="0" sz="2400" spc="10" i="1">
                <a:solidFill>
                  <a:srgbClr val="0562C1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u="sng" sz="2400" spc="-5" i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music</a:t>
            </a:r>
            <a:r>
              <a:rPr dirty="0" sz="2400" spc="10" i="1">
                <a:solidFill>
                  <a:srgbClr val="0562C1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really</a:t>
            </a:r>
            <a:r>
              <a:rPr dirty="0" sz="2400" spc="10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be</a:t>
            </a:r>
            <a:r>
              <a:rPr dirty="0" sz="2400" spc="10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u="sng" sz="2400" spc="-5" i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11"/>
              </a:rPr>
              <a:t>considered</a:t>
            </a:r>
            <a:r>
              <a:rPr dirty="0" sz="2400" spc="25" i="1">
                <a:solidFill>
                  <a:srgbClr val="0562C1"/>
                </a:solidFill>
                <a:latin typeface="Arial"/>
                <a:cs typeface="Arial"/>
                <a:hlinkClick r:id="rId11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art? </a:t>
            </a:r>
            <a:r>
              <a:rPr dirty="0" sz="2400" spc="-655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1D2A56"/>
                </a:solidFill>
                <a:latin typeface="Arial"/>
                <a:cs typeface="Arial"/>
              </a:rPr>
              <a:t>I</a:t>
            </a:r>
            <a:r>
              <a:rPr dirty="0" sz="2400" spc="-15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u="sng" sz="2400" spc="-5" i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12"/>
              </a:rPr>
              <a:t>enjoyed</a:t>
            </a:r>
            <a:r>
              <a:rPr dirty="0" sz="2400" spc="20" i="1">
                <a:solidFill>
                  <a:srgbClr val="0562C1"/>
                </a:solidFill>
                <a:latin typeface="Arial"/>
                <a:cs typeface="Arial"/>
                <a:hlinkClick r:id="rId12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the </a:t>
            </a:r>
            <a:r>
              <a:rPr dirty="0" u="sng" sz="2400" spc="-5" i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13"/>
              </a:rPr>
              <a:t>ballet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,</a:t>
            </a:r>
            <a:r>
              <a:rPr dirty="0" sz="2400" spc="10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but</a:t>
            </a:r>
            <a:r>
              <a:rPr dirty="0" sz="2400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it</a:t>
            </a:r>
            <a:r>
              <a:rPr dirty="0" sz="2400" spc="-15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wasn't</a:t>
            </a:r>
            <a:r>
              <a:rPr dirty="0" sz="2400" spc="15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really</a:t>
            </a:r>
            <a:r>
              <a:rPr dirty="0" sz="2400" spc="15" i="1">
                <a:solidFill>
                  <a:srgbClr val="1D2A56"/>
                </a:solidFill>
                <a:latin typeface="Arial"/>
                <a:cs typeface="Arial"/>
              </a:rPr>
              <a:t> </a:t>
            </a:r>
            <a:r>
              <a:rPr dirty="0" u="sng" sz="2400" spc="-5" i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14"/>
              </a:rPr>
              <a:t>great</a:t>
            </a:r>
            <a:r>
              <a:rPr dirty="0" sz="2400" spc="5" i="1">
                <a:solidFill>
                  <a:srgbClr val="0562C1"/>
                </a:solidFill>
                <a:latin typeface="Arial"/>
                <a:cs typeface="Arial"/>
                <a:hlinkClick r:id="rId14"/>
              </a:rPr>
              <a:t> </a:t>
            </a:r>
            <a:r>
              <a:rPr dirty="0" sz="2400" spc="-5" i="1">
                <a:solidFill>
                  <a:srgbClr val="1D2A56"/>
                </a:solidFill>
                <a:latin typeface="Arial"/>
                <a:cs typeface="Arial"/>
              </a:rPr>
              <a:t>art.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1D2A56"/>
                </a:solidFill>
                <a:latin typeface="Arial"/>
                <a:cs typeface="Arial"/>
              </a:rPr>
              <a:t>https://dictionary.cambridge.org/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704" y="889253"/>
            <a:ext cx="2789681" cy="8976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527" y="979955"/>
            <a:ext cx="228346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3200" spc="-90" b="0" i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WHAT</a:t>
            </a:r>
            <a:r>
              <a:rPr dirty="0" u="sng" sz="3200" spc="-80" b="0" i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3200" spc="-10" b="0" i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IS</a:t>
            </a:r>
            <a:r>
              <a:rPr dirty="0" u="sng" sz="3200" spc="-90" b="0" i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 </a:t>
            </a:r>
            <a:r>
              <a:rPr dirty="0" u="sng" sz="3200" spc="-40" b="0" i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  <a:cs typeface="Calibri Light"/>
              </a:rPr>
              <a:t>ART?</a:t>
            </a:r>
            <a:endParaRPr sz="32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5622" y="1443228"/>
            <a:ext cx="4093845" cy="4730115"/>
            <a:chOff x="785622" y="1443228"/>
            <a:chExt cx="4093845" cy="47301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544" y="1443228"/>
              <a:ext cx="2302001" cy="647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622" y="1567434"/>
              <a:ext cx="3987545" cy="5105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622" y="1841754"/>
              <a:ext cx="3111245" cy="5105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622" y="2116073"/>
              <a:ext cx="3746753" cy="5105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622" y="2390394"/>
              <a:ext cx="4089653" cy="510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622" y="2664713"/>
              <a:ext cx="3975353" cy="510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5622" y="2939033"/>
              <a:ext cx="1003553" cy="5105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4376" y="2939033"/>
              <a:ext cx="444245" cy="5105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7068" y="2939033"/>
              <a:ext cx="2946653" cy="5105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5622" y="3213354"/>
              <a:ext cx="3797807" cy="5105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5622" y="3614927"/>
              <a:ext cx="635507" cy="5105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9576" y="3614927"/>
              <a:ext cx="2831591" cy="5105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5622" y="3889248"/>
              <a:ext cx="2806445" cy="5105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5622" y="4163567"/>
              <a:ext cx="1790699" cy="5105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5622" y="4565142"/>
              <a:ext cx="3352799" cy="5105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5622" y="4839461"/>
              <a:ext cx="4000499" cy="5105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5622" y="5113782"/>
              <a:ext cx="3949445" cy="5105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5622" y="5388102"/>
              <a:ext cx="4093463" cy="5105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5622" y="5662421"/>
              <a:ext cx="2640329" cy="51053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15352" y="1621392"/>
            <a:ext cx="3751579" cy="439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Art,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broad sense, is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form of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communication.</a:t>
            </a:r>
            <a:r>
              <a:rPr dirty="0" sz="1800" spc="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dirty="0" sz="1800" spc="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means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whatever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artist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intends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to 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mean,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and this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meaning is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shaped </a:t>
            </a:r>
            <a:r>
              <a:rPr dirty="0" sz="1800" spc="-484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materials,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techniques, and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forms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it uses, and the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ideas and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feelings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creates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its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viewers.</a:t>
            </a:r>
            <a:endParaRPr sz="1800">
              <a:latin typeface="Arial"/>
              <a:cs typeface="Arial"/>
            </a:endParaRPr>
          </a:p>
          <a:p>
            <a:pPr marL="12700" marR="871855">
              <a:lnSpc>
                <a:spcPct val="100000"/>
              </a:lnSpc>
              <a:spcBef>
                <a:spcPts val="1000"/>
              </a:spcBef>
            </a:pP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Art</a:t>
            </a: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act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expressing </a:t>
            </a:r>
            <a:r>
              <a:rPr dirty="0" sz="1800" spc="-484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feelings,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thoughts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observations.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Art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is also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an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expression of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emotions, intuitions,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and desires,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but it is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even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more personal than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that: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it’s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about sharing the way we </a:t>
            </a:r>
            <a:r>
              <a:rPr dirty="0" sz="1800" spc="-484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experience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the world.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87633"/>
            <a:ext cx="0" cy="369570"/>
          </a:xfrm>
          <a:custGeom>
            <a:avLst/>
            <a:gdLst/>
            <a:ahLst/>
            <a:cxnLst/>
            <a:rect l="l" t="t" r="r" b="b"/>
            <a:pathLst>
              <a:path w="0" h="369570">
                <a:moveTo>
                  <a:pt x="0" y="0"/>
                </a:moveTo>
                <a:lnTo>
                  <a:pt x="0" y="36957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183123" y="987552"/>
            <a:ext cx="6172200" cy="48737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351" y="483108"/>
            <a:ext cx="6768083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7314" y="610584"/>
            <a:ext cx="606996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25" b="0" i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dirty="0" sz="4400" spc="-80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50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400" spc="-85" b="0" i="0">
                <a:solidFill>
                  <a:srgbClr val="001F5F"/>
                </a:solidFill>
                <a:latin typeface="Calibri Light"/>
                <a:cs typeface="Calibri Light"/>
              </a:rPr>
              <a:t>R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4400" spc="-75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50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400" spc="-295" b="0" i="0">
                <a:solidFill>
                  <a:srgbClr val="001F5F"/>
                </a:solidFill>
                <a:latin typeface="Calibri Light"/>
                <a:cs typeface="Calibri Light"/>
              </a:rPr>
              <a:t>L</a:t>
            </a:r>
            <a:r>
              <a:rPr dirty="0" sz="4400" spc="-270" b="0" i="0">
                <a:solidFill>
                  <a:srgbClr val="001F5F"/>
                </a:solidFill>
                <a:latin typeface="Calibri Light"/>
                <a:cs typeface="Calibri Light"/>
              </a:rPr>
              <a:t>W</a:t>
            </a:r>
            <a:r>
              <a:rPr dirty="0" sz="4400" spc="-350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400" spc="-65" b="0" i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4400" spc="-5" b="0" i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dirty="0" sz="4400" spc="-65" b="0" i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4400" spc="-45" b="0" i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dirty="0" sz="4400" spc="-85" b="0" i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dirty="0" sz="4400" spc="-114" b="0" i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4400" spc="-55" b="0" i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4400" spc="-20" b="0" i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dirty="0" sz="4400" spc="-55" b="0" i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dirty="0" sz="4400" spc="-40" b="0" i="0">
                <a:solidFill>
                  <a:srgbClr val="001F5F"/>
                </a:solidFill>
                <a:latin typeface="Calibri Light"/>
                <a:cs typeface="Calibri Light"/>
              </a:rPr>
              <a:t>L?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8088" y="1825752"/>
            <a:ext cx="7735823" cy="43510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422642" y="6423659"/>
            <a:ext cx="2679700" cy="434340"/>
            <a:chOff x="7422642" y="6423659"/>
            <a:chExt cx="2679700" cy="4343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2642" y="6423659"/>
              <a:ext cx="1162811" cy="4343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0663" y="6423659"/>
              <a:ext cx="372617" cy="4343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08491" y="6423659"/>
              <a:ext cx="1593341" cy="43434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536553" y="6462811"/>
            <a:ext cx="243332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 i="1">
                <a:solidFill>
                  <a:srgbClr val="001F5F"/>
                </a:solidFill>
                <a:latin typeface="Calibri"/>
                <a:cs typeface="Calibri"/>
              </a:rPr>
              <a:t>GUERNICA</a:t>
            </a:r>
            <a:r>
              <a:rPr dirty="0" sz="1600" spc="-15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dirty="0" sz="16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30" b="1">
                <a:solidFill>
                  <a:srgbClr val="001F5F"/>
                </a:solidFill>
                <a:latin typeface="Calibri"/>
                <a:cs typeface="Calibri"/>
              </a:rPr>
              <a:t>PABLO</a:t>
            </a:r>
            <a:r>
              <a:rPr dirty="0" sz="16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001F5F"/>
                </a:solidFill>
                <a:latin typeface="Calibri"/>
                <a:cs typeface="Calibri"/>
              </a:rPr>
              <a:t>PICASSO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913" y="2539745"/>
            <a:ext cx="10280650" cy="2637790"/>
            <a:chOff x="454913" y="2539745"/>
            <a:chExt cx="10280650" cy="2637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13" y="2539745"/>
              <a:ext cx="10280141" cy="16672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913" y="3362705"/>
              <a:ext cx="4533137" cy="1667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805" y="4500372"/>
              <a:ext cx="2503931" cy="67665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0589" y="2676708"/>
            <a:ext cx="9160510" cy="2280920"/>
          </a:xfrm>
          <a:prstGeom prst="rect"/>
        </p:spPr>
        <p:txBody>
          <a:bodyPr wrap="square" lIns="0" tIns="157480" rIns="0" bIns="0" rtlCol="0" vert="horz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1240"/>
              </a:spcBef>
            </a:pPr>
            <a:r>
              <a:rPr dirty="0" sz="6300" spc="-170" b="0">
                <a:solidFill>
                  <a:srgbClr val="001F5F"/>
                </a:solidFill>
                <a:latin typeface="Calibri Light"/>
                <a:cs typeface="Calibri Light"/>
              </a:rPr>
              <a:t>“</a:t>
            </a:r>
            <a:r>
              <a:rPr dirty="0" sz="6300" spc="-220" b="0">
                <a:solidFill>
                  <a:srgbClr val="001F5F"/>
                </a:solidFill>
                <a:latin typeface="Calibri Light"/>
                <a:cs typeface="Calibri Light"/>
              </a:rPr>
              <a:t>B</a:t>
            </a:r>
            <a:r>
              <a:rPr dirty="0" sz="6300" spc="-265" b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dirty="0" sz="6300" spc="-409" b="0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6300" spc="-260" b="0">
                <a:solidFill>
                  <a:srgbClr val="001F5F"/>
                </a:solidFill>
                <a:latin typeface="Calibri Light"/>
                <a:cs typeface="Calibri Light"/>
              </a:rPr>
              <a:t>U</a:t>
            </a:r>
            <a:r>
              <a:rPr dirty="0" sz="6300" spc="-200" b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6300" spc="-145" b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6300" spc="-160" b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6300" spc="-95" b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dirty="0" sz="6300" spc="-90" b="0">
                <a:solidFill>
                  <a:srgbClr val="001F5F"/>
                </a:solidFill>
                <a:latin typeface="Calibri Light"/>
                <a:cs typeface="Calibri Light"/>
              </a:rPr>
              <a:t>S</a:t>
            </a:r>
            <a:r>
              <a:rPr dirty="0" sz="6300" spc="-190" b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6300" spc="-95" b="0">
                <a:solidFill>
                  <a:srgbClr val="001F5F"/>
                </a:solidFill>
                <a:latin typeface="Calibri Light"/>
                <a:cs typeface="Calibri Light"/>
              </a:rPr>
              <a:t>I</a:t>
            </a:r>
            <a:r>
              <a:rPr dirty="0" sz="6300" spc="-195" b="0">
                <a:solidFill>
                  <a:srgbClr val="001F5F"/>
                </a:solidFill>
                <a:latin typeface="Calibri Light"/>
                <a:cs typeface="Calibri Light"/>
              </a:rPr>
              <a:t>N</a:t>
            </a:r>
            <a:r>
              <a:rPr dirty="0" sz="6300" spc="-180" b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6300" spc="-200" b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6300" spc="-260" b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dirty="0" sz="6300" spc="-150" b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dirty="0" sz="6300" spc="-140" b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6300" spc="-265" b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dirty="0" sz="6300" spc="-195" b="0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6300" spc="-150" b="0">
                <a:solidFill>
                  <a:srgbClr val="001F5F"/>
                </a:solidFill>
                <a:latin typeface="Calibri Light"/>
                <a:cs typeface="Calibri Light"/>
              </a:rPr>
              <a:t>E</a:t>
            </a:r>
            <a:r>
              <a:rPr dirty="0" sz="6300" spc="-160" b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6300" spc="-265" b="0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dirty="0" sz="6300" spc="-140" b="0">
                <a:solidFill>
                  <a:srgbClr val="001F5F"/>
                </a:solidFill>
                <a:latin typeface="Calibri Light"/>
                <a:cs typeface="Calibri Light"/>
              </a:rPr>
              <a:t>F</a:t>
            </a:r>
            <a:r>
              <a:rPr dirty="0" sz="6300" spc="-135" b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6300" spc="-200" b="0">
                <a:solidFill>
                  <a:srgbClr val="001F5F"/>
                </a:solidFill>
                <a:latin typeface="Calibri Light"/>
                <a:cs typeface="Calibri Light"/>
              </a:rPr>
              <a:t>T</a:t>
            </a:r>
            <a:r>
              <a:rPr dirty="0" sz="6300" spc="-260" b="0">
                <a:solidFill>
                  <a:srgbClr val="001F5F"/>
                </a:solidFill>
                <a:latin typeface="Calibri Light"/>
                <a:cs typeface="Calibri Light"/>
              </a:rPr>
              <a:t>H</a:t>
            </a:r>
            <a:r>
              <a:rPr dirty="0" sz="6300" spc="-110" b="0">
                <a:solidFill>
                  <a:srgbClr val="001F5F"/>
                </a:solidFill>
                <a:latin typeface="Calibri Light"/>
                <a:cs typeface="Calibri Light"/>
              </a:rPr>
              <a:t>E </a:t>
            </a:r>
            <a:r>
              <a:rPr dirty="0" sz="6300" spc="-70" b="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6300" spc="-220" b="0" i="1">
                <a:solidFill>
                  <a:srgbClr val="001F5F"/>
                </a:solidFill>
                <a:latin typeface="Calibri Light"/>
                <a:cs typeface="Calibri Light"/>
              </a:rPr>
              <a:t>BEHOLDER”</a:t>
            </a:r>
            <a:endParaRPr sz="63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pc="-5" i="0">
                <a:solidFill>
                  <a:srgbClr val="001F5F"/>
                </a:solidFill>
                <a:latin typeface="Calibri"/>
                <a:cs typeface="Calibri"/>
              </a:rPr>
              <a:t>GREEK</a:t>
            </a:r>
            <a:r>
              <a:rPr dirty="0" spc="-40" i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-15" i="0">
                <a:solidFill>
                  <a:srgbClr val="001F5F"/>
                </a:solidFill>
                <a:latin typeface="Calibri"/>
                <a:cs typeface="Calibri"/>
              </a:rPr>
              <a:t>PROVERB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Vera Freitas</dc:creator>
  <dc:title>Apresentação do PowerPoint</dc:title>
  <dcterms:created xsi:type="dcterms:W3CDTF">2021-08-25T17:40:04Z</dcterms:created>
  <dcterms:modified xsi:type="dcterms:W3CDTF">2021-08-25T17:40:04Z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2021-03-22T00:00:00Z</vt:filetime>
  </property>
  <property fmtid="{D5CDD505-2E9C-101B-9397-08002B2CF9AE}" pid="3" name="Creator">
    <vt:lpwstr>Acrobat PDFMaker 21 para PowerPoint</vt:lpwstr>
  </property>
  <property fmtid="{D5CDD505-2E9C-101B-9397-08002B2CF9AE}" pid="4" name="LastSaved">
    <vt:filetime>2021-08-25T00:00:00Z</vt:filetime>
  </property>
</Properties>
</file>